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3DE3A-7546-4622-B6A1-D8FB72361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60802C-4C0F-4165-B8F5-D90761577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41113-2898-415F-BF26-ED733382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D25887-C854-40E7-AAC6-51BB4359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7443C8-1461-44E7-BFC8-AF869DD5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7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9E6C5-BA67-444D-A483-A997ABC6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EAE78F-210C-45DB-9EC0-4A24B14D6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C427CC-B78C-43AA-B4E1-D33A4954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30016D-D613-4190-994B-67FC32C6B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DE19F6-E324-4B3B-BFD9-55CB5953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731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2F4574-5FBB-45E3-8BA9-CA44C0D85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2E0901-C75B-43E9-8B8E-4C69CB379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B09294-0FB9-45DB-AD4B-F14F773D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778599-E35A-4734-9CD2-A867ED5A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5DFB7E-E3ED-4A7B-9BE4-41837CB5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64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EE0B0-6803-4BF5-B30F-DF057927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2C45C-8474-4CB9-A77D-4F0FE33AF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C5E4B8-8863-4FFD-8A12-B179F750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C4FCEE-BED8-4E1F-88E2-D4636AAA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D57D97-E0F2-4FC6-9B85-03138270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20760-DF0E-4FAF-AACF-F3B257A9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C6E03-13F5-4A87-8912-7C10AD204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B872FC-E652-42ED-BBB0-DCD0D9B2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597396-2907-4EB8-A73D-8BB73562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C91BB1-3560-43B4-AD4C-92EDDFEF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02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8B063-4E8C-472A-B9D0-0070E7E0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891149-8E7D-4F59-9919-B9DE2AC57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B4F316-1F86-4288-98E0-FC5406C15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E98032-1BAB-4574-A9D3-82226DE5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1C7D6F-80E6-4CD6-B150-CD56178E8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4BC4C9-7D56-442F-A648-EDF63558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14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462E5-AA25-4057-94E1-9383B375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A8F95A-0EC4-496D-BE7D-DB67D5714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9BEB85-2868-462A-824A-0EACB6056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A7C4B8-0D36-4E98-AE0E-DDCF2ED06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CAFBE5-CABC-4231-BEF9-89728B84D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89C185-03EE-4995-960D-802EA982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E2227E-B728-4F58-B81B-C09C774D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B6CE50-60B0-4EC5-A81C-D5DC0E3C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572D7-94F0-459D-BD1C-84D2CD55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A3C2F6-1243-4CFA-8A8D-2B74A374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2952AE-8BA5-4E0F-A9D9-9AA23644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E5094F-0A1A-410F-AA8C-704E7F76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95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3FE7BB-40A2-43D7-8A3C-42E75DD7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C0BCD7-A907-4DB2-A8A1-8966EE51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442A6C-D68B-4AE1-A944-3B9CECD7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7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7B19E-BDD2-4D43-820B-A40A2699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23187-94CD-4FAC-BFC9-F63CA2131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1DD4F8-EC40-4582-B418-5D3CFC0EC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5F6CA8-8C89-4640-848B-9AA14661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ED82B2-4F9A-453E-9747-C9925371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F33EFF-ED09-472B-A37A-408101D2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B003D-3335-4798-9829-5F307D64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C090D8-8BEF-472E-BB88-38A121B4E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66AA0E-6F03-4C26-905E-DEE8EB00A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05DFDC-E67C-4D41-9909-FE78BF1D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0FE636-C30B-4544-856B-992BB661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D406FA-80A6-4632-88A0-76B10A55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2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D2D143-DDF9-4D82-AD24-89A2619D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0D620C-C399-4D59-A844-E9CFA264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F0347-2D35-4EDC-A6E7-B6B26DC587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1110C-0B4C-4E93-BFE6-E7E9B86CE9C2}" type="datetimeFigureOut">
              <a:rPr lang="zh-CN" altLang="en-US" smtClean="0"/>
              <a:t>2017/11/12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12376-6BEE-4C20-809E-E20098FE9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517497-29CB-4281-A52A-9C7B66B19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6A532-B6C6-4657-B3D7-1338A1494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29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slide" Target="slide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3.xml"/><Relationship Id="rId5" Type="http://schemas.openxmlformats.org/officeDocument/2006/relationships/image" Target="../media/image3.svg"/><Relationship Id="rId10" Type="http://schemas.openxmlformats.org/officeDocument/2006/relationships/slide" Target="slide2.xml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hlinkClick r:id="rId2" action="ppaction://hlinksldjump"/>
            <a:extLst>
              <a:ext uri="{FF2B5EF4-FFF2-40B4-BE49-F238E27FC236}">
                <a16:creationId xmlns:a16="http://schemas.microsoft.com/office/drawing/2014/main" id="{1FC7F3C5-E124-40FE-9616-DE0CB30D4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4A0F6F-BE09-4B0C-A48D-1063462D5316}"/>
              </a:ext>
            </a:extLst>
          </p:cNvPr>
          <p:cNvSpPr txBox="1"/>
          <p:nvPr/>
        </p:nvSpPr>
        <p:spPr>
          <a:xfrm>
            <a:off x="4138367" y="272408"/>
            <a:ext cx="4713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一站到底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37CAD5-490F-4C89-8F06-43FB06E5CA7F}"/>
              </a:ext>
            </a:extLst>
          </p:cNvPr>
          <p:cNvSpPr txBox="1"/>
          <p:nvPr/>
        </p:nvSpPr>
        <p:spPr>
          <a:xfrm>
            <a:off x="0" y="47001"/>
            <a:ext cx="564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CC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主办方：信息工程系创新创业协会</a:t>
            </a:r>
          </a:p>
          <a:p>
            <a:endParaRPr lang="zh-CN" altLang="en-US" dirty="0"/>
          </a:p>
        </p:txBody>
      </p:sp>
      <p:pic>
        <p:nvPicPr>
          <p:cNvPr id="15" name="图形 14" descr="摩托车">
            <a:extLst>
              <a:ext uri="{FF2B5EF4-FFF2-40B4-BE49-F238E27FC236}">
                <a16:creationId xmlns:a16="http://schemas.microsoft.com/office/drawing/2014/main" id="{FD402502-ABA2-4EAB-B014-B4EAA52DB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1187" y="2437213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形 16" descr="火车">
            <a:extLst>
              <a:ext uri="{FF2B5EF4-FFF2-40B4-BE49-F238E27FC236}">
                <a16:creationId xmlns:a16="http://schemas.microsoft.com/office/drawing/2014/main" id="{4AFDC55D-A096-47AA-ABCD-C30169CB7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1187" y="3528158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形 18" descr="火箭">
            <a:extLst>
              <a:ext uri="{FF2B5EF4-FFF2-40B4-BE49-F238E27FC236}">
                <a16:creationId xmlns:a16="http://schemas.microsoft.com/office/drawing/2014/main" id="{9CEFF69D-5FF0-4DE8-A395-90104B7ECE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1187" y="4638357"/>
            <a:ext cx="914400" cy="9144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: 圆角 19">
            <a:hlinkClick r:id="rId10" action="ppaction://hlinksldjump"/>
            <a:extLst>
              <a:ext uri="{FF2B5EF4-FFF2-40B4-BE49-F238E27FC236}">
                <a16:creationId xmlns:a16="http://schemas.microsoft.com/office/drawing/2014/main" id="{0616B1CE-23DD-44CC-ABCD-0819E1405645}"/>
              </a:ext>
            </a:extLst>
          </p:cNvPr>
          <p:cNvSpPr/>
          <p:nvPr/>
        </p:nvSpPr>
        <p:spPr>
          <a:xfrm>
            <a:off x="5846415" y="2593687"/>
            <a:ext cx="1260000" cy="648000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必答题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16E02AD-F4A6-4D9B-BBE8-5B417494C7B6}"/>
              </a:ext>
            </a:extLst>
          </p:cNvPr>
          <p:cNvSpPr txBox="1"/>
          <p:nvPr/>
        </p:nvSpPr>
        <p:spPr>
          <a:xfrm>
            <a:off x="4888975" y="1386664"/>
            <a:ext cx="4091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知识竞赛</a:t>
            </a:r>
          </a:p>
        </p:txBody>
      </p:sp>
      <p:sp>
        <p:nvSpPr>
          <p:cNvPr id="16" name="矩形: 圆角 15">
            <a:hlinkClick r:id="rId11" action="ppaction://hlinksldjump"/>
            <a:extLst>
              <a:ext uri="{FF2B5EF4-FFF2-40B4-BE49-F238E27FC236}">
                <a16:creationId xmlns:a16="http://schemas.microsoft.com/office/drawing/2014/main" id="{0C3182FE-F15A-4E20-BFCC-D04AF430C93E}"/>
              </a:ext>
            </a:extLst>
          </p:cNvPr>
          <p:cNvSpPr/>
          <p:nvPr/>
        </p:nvSpPr>
        <p:spPr>
          <a:xfrm>
            <a:off x="5846415" y="3617713"/>
            <a:ext cx="1260000" cy="648000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选答题</a:t>
            </a:r>
          </a:p>
        </p:txBody>
      </p:sp>
      <p:sp>
        <p:nvSpPr>
          <p:cNvPr id="18" name="矩形: 圆角 17">
            <a:hlinkClick r:id="rId12" action="ppaction://hlinksldjump"/>
            <a:extLst>
              <a:ext uri="{FF2B5EF4-FFF2-40B4-BE49-F238E27FC236}">
                <a16:creationId xmlns:a16="http://schemas.microsoft.com/office/drawing/2014/main" id="{B4AB1FAE-D8B1-4275-8A98-0D9434331334}"/>
              </a:ext>
            </a:extLst>
          </p:cNvPr>
          <p:cNvSpPr/>
          <p:nvPr/>
        </p:nvSpPr>
        <p:spPr>
          <a:xfrm>
            <a:off x="5846415" y="4771557"/>
            <a:ext cx="1260000" cy="648000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抢答题</a:t>
            </a:r>
          </a:p>
        </p:txBody>
      </p:sp>
    </p:spTree>
    <p:extLst>
      <p:ext uri="{BB962C8B-B14F-4D97-AF65-F5344CB8AC3E}">
        <p14:creationId xmlns:p14="http://schemas.microsoft.com/office/powerpoint/2010/main" val="50827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F495300A-A5CD-4F5C-9840-A4E723B97A60}"/>
              </a:ext>
            </a:extLst>
          </p:cNvPr>
          <p:cNvSpPr/>
          <p:nvPr/>
        </p:nvSpPr>
        <p:spPr>
          <a:xfrm>
            <a:off x="87551" y="62231"/>
            <a:ext cx="8463063" cy="2620649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B07CD3-B917-45DC-9252-FE4B1ED82236}"/>
              </a:ext>
            </a:extLst>
          </p:cNvPr>
          <p:cNvSpPr txBox="1"/>
          <p:nvPr/>
        </p:nvSpPr>
        <p:spPr>
          <a:xfrm>
            <a:off x="311287" y="194552"/>
            <a:ext cx="80155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我国卫星火箭发射基地“西昌”位于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B63B26-F265-4047-B313-E86ABDDAF329}"/>
              </a:ext>
            </a:extLst>
          </p:cNvPr>
          <p:cNvSpPr txBox="1"/>
          <p:nvPr/>
        </p:nvSpPr>
        <p:spPr>
          <a:xfrm>
            <a:off x="10012427" y="67371"/>
            <a:ext cx="202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倒计时</a:t>
            </a:r>
          </a:p>
        </p:txBody>
      </p:sp>
      <p:sp>
        <p:nvSpPr>
          <p:cNvPr id="21" name="矩形: 圆角 20">
            <a:hlinkClick r:id="rId3" action="ppaction://hlinksldjump"/>
            <a:extLst>
              <a:ext uri="{FF2B5EF4-FFF2-40B4-BE49-F238E27FC236}">
                <a16:creationId xmlns:a16="http://schemas.microsoft.com/office/drawing/2014/main" id="{69AAF692-4C8E-4A4C-B74A-16EA261A17D5}"/>
              </a:ext>
            </a:extLst>
          </p:cNvPr>
          <p:cNvSpPr/>
          <p:nvPr/>
        </p:nvSpPr>
        <p:spPr>
          <a:xfrm>
            <a:off x="6990496" y="6396929"/>
            <a:ext cx="1103215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选答题</a:t>
            </a:r>
          </a:p>
        </p:txBody>
      </p:sp>
      <p:sp>
        <p:nvSpPr>
          <p:cNvPr id="22" name="矩形: 圆角 21">
            <a:hlinkClick r:id="rId4" action="ppaction://hlinksldjump"/>
            <a:extLst>
              <a:ext uri="{FF2B5EF4-FFF2-40B4-BE49-F238E27FC236}">
                <a16:creationId xmlns:a16="http://schemas.microsoft.com/office/drawing/2014/main" id="{539D8514-276F-4B94-A8A4-966010864842}"/>
              </a:ext>
            </a:extLst>
          </p:cNvPr>
          <p:cNvSpPr/>
          <p:nvPr/>
        </p:nvSpPr>
        <p:spPr>
          <a:xfrm>
            <a:off x="5729219" y="6396929"/>
            <a:ext cx="1103215" cy="40856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必答题</a:t>
            </a:r>
          </a:p>
        </p:txBody>
      </p:sp>
      <p:sp>
        <p:nvSpPr>
          <p:cNvPr id="23" name="矩形: 圆角 22">
            <a:hlinkClick r:id="rId5" action="ppaction://hlinksldjump"/>
            <a:extLst>
              <a:ext uri="{FF2B5EF4-FFF2-40B4-BE49-F238E27FC236}">
                <a16:creationId xmlns:a16="http://schemas.microsoft.com/office/drawing/2014/main" id="{4C951B3C-7EBC-4AA1-BDF0-DA022479A0B7}"/>
              </a:ext>
            </a:extLst>
          </p:cNvPr>
          <p:cNvSpPr/>
          <p:nvPr/>
        </p:nvSpPr>
        <p:spPr>
          <a:xfrm>
            <a:off x="8272353" y="6396929"/>
            <a:ext cx="1103215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抢答题</a:t>
            </a:r>
          </a:p>
        </p:txBody>
      </p:sp>
      <p:sp>
        <p:nvSpPr>
          <p:cNvPr id="24" name="矩形: 圆角 2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C143CFA-F760-458D-8188-3127D4870A25}"/>
              </a:ext>
            </a:extLst>
          </p:cNvPr>
          <p:cNvSpPr/>
          <p:nvPr/>
        </p:nvSpPr>
        <p:spPr>
          <a:xfrm>
            <a:off x="11024294" y="6396930"/>
            <a:ext cx="1103215" cy="408567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主菜单</a:t>
            </a:r>
          </a:p>
        </p:txBody>
      </p:sp>
      <p:sp>
        <p:nvSpPr>
          <p:cNvPr id="26" name="矩形: 圆角 25">
            <a:hlinkClick r:id="rId3" action="ppaction://hlinksldjump"/>
            <a:extLst>
              <a:ext uri="{FF2B5EF4-FFF2-40B4-BE49-F238E27FC236}">
                <a16:creationId xmlns:a16="http://schemas.microsoft.com/office/drawing/2014/main" id="{7D4A44E5-41A5-47A0-983E-35B2FD205646}"/>
              </a:ext>
            </a:extLst>
          </p:cNvPr>
          <p:cNvSpPr/>
          <p:nvPr/>
        </p:nvSpPr>
        <p:spPr>
          <a:xfrm>
            <a:off x="9543036" y="6396929"/>
            <a:ext cx="1324964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下一环节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7BACE5B2-379F-4C70-B545-10AE8C5958F2}"/>
              </a:ext>
            </a:extLst>
          </p:cNvPr>
          <p:cNvSpPr/>
          <p:nvPr/>
        </p:nvSpPr>
        <p:spPr>
          <a:xfrm>
            <a:off x="87551" y="2947478"/>
            <a:ext cx="4920874" cy="318485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青海</a:t>
            </a:r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B 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四川</a:t>
            </a:r>
            <a:endParaRPr lang="en-US" altLang="zh-CN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海南</a:t>
            </a:r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D 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贵州</a:t>
            </a:r>
            <a:endParaRPr lang="en-US" altLang="zh-CN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6CC3ABCB-AE35-44F4-9437-809F2AA51D54}"/>
              </a:ext>
            </a:extLst>
          </p:cNvPr>
          <p:cNvSpPr/>
          <p:nvPr/>
        </p:nvSpPr>
        <p:spPr>
          <a:xfrm>
            <a:off x="10361812" y="4407649"/>
            <a:ext cx="1280086" cy="583659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显示答案</a:t>
            </a:r>
          </a:p>
        </p:txBody>
      </p:sp>
      <p:sp>
        <p:nvSpPr>
          <p:cNvPr id="47" name="矩形: 圆角 46">
            <a:hlinkClick r:id="rId4" action="ppaction://hlinksldjump"/>
            <a:extLst>
              <a:ext uri="{FF2B5EF4-FFF2-40B4-BE49-F238E27FC236}">
                <a16:creationId xmlns:a16="http://schemas.microsoft.com/office/drawing/2014/main" id="{3A9D614F-772F-4D09-A496-0A7E4742C30E}"/>
              </a:ext>
            </a:extLst>
          </p:cNvPr>
          <p:cNvSpPr/>
          <p:nvPr/>
        </p:nvSpPr>
        <p:spPr>
          <a:xfrm>
            <a:off x="10361812" y="5250054"/>
            <a:ext cx="1280086" cy="583659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下一题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9973F43-262E-488B-835E-E5DA2711D1B2}"/>
              </a:ext>
            </a:extLst>
          </p:cNvPr>
          <p:cNvSpPr/>
          <p:nvPr/>
        </p:nvSpPr>
        <p:spPr>
          <a:xfrm>
            <a:off x="10205518" y="2734377"/>
            <a:ext cx="1536527" cy="141452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b="1" dirty="0"/>
          </a:p>
        </p:txBody>
      </p: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B28DD310-5051-48B2-9B80-43A0A5825F39}"/>
              </a:ext>
            </a:extLst>
          </p:cNvPr>
          <p:cNvSpPr/>
          <p:nvPr/>
        </p:nvSpPr>
        <p:spPr>
          <a:xfrm>
            <a:off x="10417081" y="898368"/>
            <a:ext cx="1324964" cy="1361873"/>
          </a:xfrm>
          <a:prstGeom prst="flowChartConnector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082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hlinkClick r:id="rId3" action="ppaction://hlinksldjump"/>
            <a:extLst>
              <a:ext uri="{FF2B5EF4-FFF2-40B4-BE49-F238E27FC236}">
                <a16:creationId xmlns:a16="http://schemas.microsoft.com/office/drawing/2014/main" id="{4CEFED68-1D6E-4332-8363-638AE6E2DFEC}"/>
              </a:ext>
            </a:extLst>
          </p:cNvPr>
          <p:cNvSpPr/>
          <p:nvPr/>
        </p:nvSpPr>
        <p:spPr>
          <a:xfrm>
            <a:off x="5532929" y="6391077"/>
            <a:ext cx="1103215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必答题</a:t>
            </a:r>
          </a:p>
        </p:txBody>
      </p:sp>
      <p:sp>
        <p:nvSpPr>
          <p:cNvPr id="3" name="矩形: 圆角 2">
            <a:hlinkClick r:id="rId4" action="ppaction://hlinksldjump"/>
            <a:extLst>
              <a:ext uri="{FF2B5EF4-FFF2-40B4-BE49-F238E27FC236}">
                <a16:creationId xmlns:a16="http://schemas.microsoft.com/office/drawing/2014/main" id="{07E98883-13BD-46AA-89C8-478F5AAF1BEA}"/>
              </a:ext>
            </a:extLst>
          </p:cNvPr>
          <p:cNvSpPr/>
          <p:nvPr/>
        </p:nvSpPr>
        <p:spPr>
          <a:xfrm>
            <a:off x="8203651" y="6391077"/>
            <a:ext cx="1103215" cy="40856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选答题</a:t>
            </a:r>
          </a:p>
        </p:txBody>
      </p:sp>
      <p:sp>
        <p:nvSpPr>
          <p:cNvPr id="4" name="矩形: 圆角 3">
            <a:hlinkClick r:id="rId5" action="ppaction://hlinksldjump"/>
            <a:extLst>
              <a:ext uri="{FF2B5EF4-FFF2-40B4-BE49-F238E27FC236}">
                <a16:creationId xmlns:a16="http://schemas.microsoft.com/office/drawing/2014/main" id="{9300AF06-37FB-4535-B730-9AC579D6C069}"/>
              </a:ext>
            </a:extLst>
          </p:cNvPr>
          <p:cNvSpPr/>
          <p:nvPr/>
        </p:nvSpPr>
        <p:spPr>
          <a:xfrm>
            <a:off x="6873154" y="6391077"/>
            <a:ext cx="1103215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抢答题</a:t>
            </a:r>
          </a:p>
        </p:txBody>
      </p:sp>
      <p:sp>
        <p:nvSpPr>
          <p:cNvPr id="5" name="矩形: 圆角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3D7CF7A-02BD-4DED-BE6A-72EEF079FCD6}"/>
              </a:ext>
            </a:extLst>
          </p:cNvPr>
          <p:cNvSpPr/>
          <p:nvPr/>
        </p:nvSpPr>
        <p:spPr>
          <a:xfrm>
            <a:off x="10986222" y="6391078"/>
            <a:ext cx="1103215" cy="408567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主菜单</a:t>
            </a:r>
          </a:p>
        </p:txBody>
      </p:sp>
      <p:sp>
        <p:nvSpPr>
          <p:cNvPr id="6" name="矩形: 圆角 5">
            <a:hlinkClick r:id="rId3" action="ppaction://hlinksldjump"/>
            <a:extLst>
              <a:ext uri="{FF2B5EF4-FFF2-40B4-BE49-F238E27FC236}">
                <a16:creationId xmlns:a16="http://schemas.microsoft.com/office/drawing/2014/main" id="{2BB4FC62-1A7E-4387-BD00-43ECFC83B573}"/>
              </a:ext>
            </a:extLst>
          </p:cNvPr>
          <p:cNvSpPr/>
          <p:nvPr/>
        </p:nvSpPr>
        <p:spPr>
          <a:xfrm>
            <a:off x="4009867" y="6391077"/>
            <a:ext cx="1324964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上一环节</a:t>
            </a:r>
          </a:p>
        </p:txBody>
      </p:sp>
      <p:sp>
        <p:nvSpPr>
          <p:cNvPr id="7" name="矩形: 圆角 6">
            <a:hlinkClick r:id="rId5" action="ppaction://hlinksldjump"/>
            <a:extLst>
              <a:ext uri="{FF2B5EF4-FFF2-40B4-BE49-F238E27FC236}">
                <a16:creationId xmlns:a16="http://schemas.microsoft.com/office/drawing/2014/main" id="{8116A2C0-B5C7-4EE3-AD6D-090802AD9B33}"/>
              </a:ext>
            </a:extLst>
          </p:cNvPr>
          <p:cNvSpPr/>
          <p:nvPr/>
        </p:nvSpPr>
        <p:spPr>
          <a:xfrm>
            <a:off x="9504964" y="6391077"/>
            <a:ext cx="1324964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下一环节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F4FF90E-69E1-44C1-8649-87266D2F0568}"/>
              </a:ext>
            </a:extLst>
          </p:cNvPr>
          <p:cNvSpPr/>
          <p:nvPr/>
        </p:nvSpPr>
        <p:spPr>
          <a:xfrm>
            <a:off x="2373252" y="1751787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4D274B4C-9E58-4281-A471-90B678EEAB38}"/>
              </a:ext>
            </a:extLst>
          </p:cNvPr>
          <p:cNvSpPr/>
          <p:nvPr/>
        </p:nvSpPr>
        <p:spPr>
          <a:xfrm>
            <a:off x="4192325" y="1761517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38AB010-7EA1-470F-A0A7-A82E0189199B}"/>
              </a:ext>
            </a:extLst>
          </p:cNvPr>
          <p:cNvSpPr/>
          <p:nvPr/>
        </p:nvSpPr>
        <p:spPr>
          <a:xfrm>
            <a:off x="7908273" y="1761517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B281C8C-0F5A-4D3F-957A-0062B1B17C2A}"/>
              </a:ext>
            </a:extLst>
          </p:cNvPr>
          <p:cNvSpPr/>
          <p:nvPr/>
        </p:nvSpPr>
        <p:spPr>
          <a:xfrm>
            <a:off x="6115159" y="1761517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637F369B-851F-4F14-A4D5-639F19A9AC78}"/>
              </a:ext>
            </a:extLst>
          </p:cNvPr>
          <p:cNvSpPr/>
          <p:nvPr/>
        </p:nvSpPr>
        <p:spPr>
          <a:xfrm>
            <a:off x="554179" y="1751787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65C2FDB-C652-4E42-A533-6CDD65796C33}"/>
              </a:ext>
            </a:extLst>
          </p:cNvPr>
          <p:cNvSpPr/>
          <p:nvPr/>
        </p:nvSpPr>
        <p:spPr>
          <a:xfrm>
            <a:off x="9831107" y="1761517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9A2CF743-7D56-4634-A2B5-5DD8F0E4935B}"/>
              </a:ext>
            </a:extLst>
          </p:cNvPr>
          <p:cNvSpPr/>
          <p:nvPr/>
        </p:nvSpPr>
        <p:spPr>
          <a:xfrm>
            <a:off x="2373252" y="34289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41E21DF-1497-4466-8CD2-41BA3BC3060E}"/>
              </a:ext>
            </a:extLst>
          </p:cNvPr>
          <p:cNvSpPr/>
          <p:nvPr/>
        </p:nvSpPr>
        <p:spPr>
          <a:xfrm>
            <a:off x="4244205" y="35262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E3637EB-0510-4DEB-9DA8-DCB707D86DD9}"/>
              </a:ext>
            </a:extLst>
          </p:cNvPr>
          <p:cNvSpPr/>
          <p:nvPr/>
        </p:nvSpPr>
        <p:spPr>
          <a:xfrm>
            <a:off x="7908273" y="35262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D1EA412-9568-42D0-B659-AF765AE6FBE9}"/>
              </a:ext>
            </a:extLst>
          </p:cNvPr>
          <p:cNvSpPr/>
          <p:nvPr/>
        </p:nvSpPr>
        <p:spPr>
          <a:xfrm>
            <a:off x="6115159" y="35262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矩形: 圆角 47">
            <a:hlinkClick r:id="rId4" action="ppaction://hlinksldjump"/>
            <a:extLst>
              <a:ext uri="{FF2B5EF4-FFF2-40B4-BE49-F238E27FC236}">
                <a16:creationId xmlns:a16="http://schemas.microsoft.com/office/drawing/2014/main" id="{7431C3A8-9781-4BC3-A9C4-88C6DEB765B6}"/>
              </a:ext>
            </a:extLst>
          </p:cNvPr>
          <p:cNvSpPr/>
          <p:nvPr/>
        </p:nvSpPr>
        <p:spPr>
          <a:xfrm>
            <a:off x="554179" y="34289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BDD77CA-0508-4012-8E9B-9A433240FDC1}"/>
              </a:ext>
            </a:extLst>
          </p:cNvPr>
          <p:cNvSpPr/>
          <p:nvPr/>
        </p:nvSpPr>
        <p:spPr>
          <a:xfrm>
            <a:off x="9831107" y="35262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72E2C9B-C40D-4372-9B0A-E017EDDFDFBB}"/>
              </a:ext>
            </a:extLst>
          </p:cNvPr>
          <p:cNvSpPr/>
          <p:nvPr/>
        </p:nvSpPr>
        <p:spPr>
          <a:xfrm>
            <a:off x="2373252" y="4605239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42F12C2-4A2F-47F5-B749-AABCF215FEB9}"/>
              </a:ext>
            </a:extLst>
          </p:cNvPr>
          <p:cNvSpPr/>
          <p:nvPr/>
        </p:nvSpPr>
        <p:spPr>
          <a:xfrm>
            <a:off x="4192325" y="4614969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18061DDF-D777-4A9D-A912-52579A27585F}"/>
              </a:ext>
            </a:extLst>
          </p:cNvPr>
          <p:cNvSpPr/>
          <p:nvPr/>
        </p:nvSpPr>
        <p:spPr>
          <a:xfrm>
            <a:off x="7908273" y="4614969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B9515608-D806-48EF-BED3-A7A17905E180}"/>
              </a:ext>
            </a:extLst>
          </p:cNvPr>
          <p:cNvSpPr/>
          <p:nvPr/>
        </p:nvSpPr>
        <p:spPr>
          <a:xfrm>
            <a:off x="6115159" y="4614969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0A7F560-2DEC-4642-AA90-74E42C7FF507}"/>
              </a:ext>
            </a:extLst>
          </p:cNvPr>
          <p:cNvSpPr/>
          <p:nvPr/>
        </p:nvSpPr>
        <p:spPr>
          <a:xfrm>
            <a:off x="554179" y="4614969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B3523BD-B333-4083-87A3-4D614A34E3E2}"/>
              </a:ext>
            </a:extLst>
          </p:cNvPr>
          <p:cNvSpPr/>
          <p:nvPr/>
        </p:nvSpPr>
        <p:spPr>
          <a:xfrm>
            <a:off x="9831107" y="4614969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1DBB4CE8-09C4-4FC2-BC0B-1D4E207DF55D}"/>
              </a:ext>
            </a:extLst>
          </p:cNvPr>
          <p:cNvSpPr/>
          <p:nvPr/>
        </p:nvSpPr>
        <p:spPr>
          <a:xfrm>
            <a:off x="2373252" y="317364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11A45740-99D5-4B50-854A-45E0B98ABDA6}"/>
              </a:ext>
            </a:extLst>
          </p:cNvPr>
          <p:cNvSpPr/>
          <p:nvPr/>
        </p:nvSpPr>
        <p:spPr>
          <a:xfrm>
            <a:off x="4192325" y="318337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1C36857F-FF24-4AA8-9895-0760F2E6AA48}"/>
              </a:ext>
            </a:extLst>
          </p:cNvPr>
          <p:cNvSpPr/>
          <p:nvPr/>
        </p:nvSpPr>
        <p:spPr>
          <a:xfrm>
            <a:off x="7908273" y="318337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93296CE4-FB3B-4C40-B99D-06B654515507}"/>
              </a:ext>
            </a:extLst>
          </p:cNvPr>
          <p:cNvSpPr/>
          <p:nvPr/>
        </p:nvSpPr>
        <p:spPr>
          <a:xfrm>
            <a:off x="6115159" y="318337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9A74B3C-33B1-4225-BB25-5D8F6D0820D7}"/>
              </a:ext>
            </a:extLst>
          </p:cNvPr>
          <p:cNvSpPr/>
          <p:nvPr/>
        </p:nvSpPr>
        <p:spPr>
          <a:xfrm>
            <a:off x="554179" y="317364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60363B22-CB28-4DA0-9BAE-A058C0AA41AA}"/>
              </a:ext>
            </a:extLst>
          </p:cNvPr>
          <p:cNvSpPr/>
          <p:nvPr/>
        </p:nvSpPr>
        <p:spPr>
          <a:xfrm>
            <a:off x="9831107" y="3183378"/>
            <a:ext cx="1458000" cy="1215956"/>
          </a:xfrm>
          <a:prstGeom prst="roundRect">
            <a:avLst/>
          </a:prstGeom>
          <a:solidFill>
            <a:schemeClr val="bg1">
              <a:alpha val="73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565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EC1BA86-DC06-4086-B49E-FACB68AB378A}"/>
              </a:ext>
            </a:extLst>
          </p:cNvPr>
          <p:cNvSpPr/>
          <p:nvPr/>
        </p:nvSpPr>
        <p:spPr>
          <a:xfrm>
            <a:off x="107004" y="116728"/>
            <a:ext cx="8103142" cy="2428509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hlinkClick r:id="rId3" action="ppaction://hlinksldjump"/>
            <a:extLst>
              <a:ext uri="{FF2B5EF4-FFF2-40B4-BE49-F238E27FC236}">
                <a16:creationId xmlns:a16="http://schemas.microsoft.com/office/drawing/2014/main" id="{28850511-01F4-4913-9909-C6BDB8E64DCA}"/>
              </a:ext>
            </a:extLst>
          </p:cNvPr>
          <p:cNvSpPr/>
          <p:nvPr/>
        </p:nvSpPr>
        <p:spPr>
          <a:xfrm>
            <a:off x="5532929" y="6391077"/>
            <a:ext cx="1103215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必答题</a:t>
            </a:r>
          </a:p>
        </p:txBody>
      </p:sp>
      <p:sp>
        <p:nvSpPr>
          <p:cNvPr id="14" name="矩形: 圆角 13">
            <a:hlinkClick r:id="rId4" action="ppaction://hlinksldjump"/>
            <a:extLst>
              <a:ext uri="{FF2B5EF4-FFF2-40B4-BE49-F238E27FC236}">
                <a16:creationId xmlns:a16="http://schemas.microsoft.com/office/drawing/2014/main" id="{7FC05431-1E61-420F-9A9D-D556CB879D0C}"/>
              </a:ext>
            </a:extLst>
          </p:cNvPr>
          <p:cNvSpPr/>
          <p:nvPr/>
        </p:nvSpPr>
        <p:spPr>
          <a:xfrm>
            <a:off x="8203651" y="6391077"/>
            <a:ext cx="1103215" cy="40856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选答题</a:t>
            </a:r>
          </a:p>
        </p:txBody>
      </p:sp>
      <p:sp>
        <p:nvSpPr>
          <p:cNvPr id="15" name="矩形: 圆角 14">
            <a:hlinkClick r:id="rId5" action="ppaction://hlinksldjump"/>
            <a:extLst>
              <a:ext uri="{FF2B5EF4-FFF2-40B4-BE49-F238E27FC236}">
                <a16:creationId xmlns:a16="http://schemas.microsoft.com/office/drawing/2014/main" id="{2FCEE8BC-5E8A-4857-9141-29DB0E9070AF}"/>
              </a:ext>
            </a:extLst>
          </p:cNvPr>
          <p:cNvSpPr/>
          <p:nvPr/>
        </p:nvSpPr>
        <p:spPr>
          <a:xfrm>
            <a:off x="6873154" y="6391077"/>
            <a:ext cx="1103215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抢答题</a:t>
            </a:r>
          </a:p>
        </p:txBody>
      </p:sp>
      <p:sp>
        <p:nvSpPr>
          <p:cNvPr id="16" name="矩形: 圆角 15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7B77CF7-4098-4A57-9F31-FC43D61C0ECF}"/>
              </a:ext>
            </a:extLst>
          </p:cNvPr>
          <p:cNvSpPr/>
          <p:nvPr/>
        </p:nvSpPr>
        <p:spPr>
          <a:xfrm>
            <a:off x="10986222" y="6391078"/>
            <a:ext cx="1103215" cy="408567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主菜单</a:t>
            </a:r>
          </a:p>
        </p:txBody>
      </p:sp>
      <p:sp>
        <p:nvSpPr>
          <p:cNvPr id="17" name="矩形: 圆角 16">
            <a:hlinkClick r:id="rId3" action="ppaction://hlinksldjump"/>
            <a:extLst>
              <a:ext uri="{FF2B5EF4-FFF2-40B4-BE49-F238E27FC236}">
                <a16:creationId xmlns:a16="http://schemas.microsoft.com/office/drawing/2014/main" id="{43AA9B7D-84F8-4139-98BC-39B8CC33EC3B}"/>
              </a:ext>
            </a:extLst>
          </p:cNvPr>
          <p:cNvSpPr/>
          <p:nvPr/>
        </p:nvSpPr>
        <p:spPr>
          <a:xfrm>
            <a:off x="4009867" y="6391077"/>
            <a:ext cx="1324964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上一环节</a:t>
            </a:r>
          </a:p>
        </p:txBody>
      </p:sp>
      <p:sp>
        <p:nvSpPr>
          <p:cNvPr id="18" name="矩形: 圆角 17">
            <a:hlinkClick r:id="rId5" action="ppaction://hlinksldjump"/>
            <a:extLst>
              <a:ext uri="{FF2B5EF4-FFF2-40B4-BE49-F238E27FC236}">
                <a16:creationId xmlns:a16="http://schemas.microsoft.com/office/drawing/2014/main" id="{9E6A5D6E-1436-4816-B98C-F506D9579B7F}"/>
              </a:ext>
            </a:extLst>
          </p:cNvPr>
          <p:cNvSpPr/>
          <p:nvPr/>
        </p:nvSpPr>
        <p:spPr>
          <a:xfrm>
            <a:off x="9504964" y="6391077"/>
            <a:ext cx="1324964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下一环节</a:t>
            </a: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EFBBC9A2-66AB-43EE-A805-8DC97F11D797}"/>
              </a:ext>
            </a:extLst>
          </p:cNvPr>
          <p:cNvSpPr/>
          <p:nvPr/>
        </p:nvSpPr>
        <p:spPr>
          <a:xfrm>
            <a:off x="10460414" y="830997"/>
            <a:ext cx="1324964" cy="1361873"/>
          </a:xfrm>
          <a:prstGeom prst="flowChartConnector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9A81D3-CB30-42AB-B891-DA8C1F93B8E9}"/>
              </a:ext>
            </a:extLst>
          </p:cNvPr>
          <p:cNvSpPr txBox="1"/>
          <p:nvPr/>
        </p:nvSpPr>
        <p:spPr>
          <a:xfrm>
            <a:off x="10029217" y="0"/>
            <a:ext cx="2376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倒计时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99FA426-A893-4580-A9D7-157D207298B6}"/>
              </a:ext>
            </a:extLst>
          </p:cNvPr>
          <p:cNvSpPr/>
          <p:nvPr/>
        </p:nvSpPr>
        <p:spPr>
          <a:xfrm>
            <a:off x="10361812" y="4407649"/>
            <a:ext cx="1280086" cy="583659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显示答案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E7C3340-2C54-4103-92FD-1288E78E915B}"/>
              </a:ext>
            </a:extLst>
          </p:cNvPr>
          <p:cNvSpPr/>
          <p:nvPr/>
        </p:nvSpPr>
        <p:spPr>
          <a:xfrm>
            <a:off x="10211724" y="2721737"/>
            <a:ext cx="1536527" cy="141452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zh-CN" altLang="en-US" b="1" dirty="0"/>
          </a:p>
        </p:txBody>
      </p:sp>
      <p:sp>
        <p:nvSpPr>
          <p:cNvPr id="24" name="矩形: 圆角 23">
            <a:hlinkClick r:id="rId6" action="ppaction://hlinksldjump"/>
            <a:extLst>
              <a:ext uri="{FF2B5EF4-FFF2-40B4-BE49-F238E27FC236}">
                <a16:creationId xmlns:a16="http://schemas.microsoft.com/office/drawing/2014/main" id="{19FC2576-AA92-4EC1-B05D-64399E8C549C}"/>
              </a:ext>
            </a:extLst>
          </p:cNvPr>
          <p:cNvSpPr/>
          <p:nvPr/>
        </p:nvSpPr>
        <p:spPr>
          <a:xfrm>
            <a:off x="10339944" y="5244202"/>
            <a:ext cx="1280086" cy="583659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返回选题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F1DE315-F1C0-4B00-B17A-BFE50D3D0FC2}"/>
              </a:ext>
            </a:extLst>
          </p:cNvPr>
          <p:cNvSpPr/>
          <p:nvPr/>
        </p:nvSpPr>
        <p:spPr>
          <a:xfrm>
            <a:off x="107004" y="2786534"/>
            <a:ext cx="4920874" cy="318485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青海</a:t>
            </a:r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B 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四川</a:t>
            </a:r>
            <a:endParaRPr lang="en-US" altLang="zh-CN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海南</a:t>
            </a:r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D 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北京</a:t>
            </a:r>
            <a:endParaRPr lang="en-US" altLang="zh-CN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85A568-1364-45C6-B6C5-F223FCE5B9FA}"/>
              </a:ext>
            </a:extLst>
          </p:cNvPr>
          <p:cNvSpPr txBox="1"/>
          <p:nvPr/>
        </p:nvSpPr>
        <p:spPr>
          <a:xfrm>
            <a:off x="406622" y="358025"/>
            <a:ext cx="6419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和平解放发生在</a:t>
            </a:r>
          </a:p>
        </p:txBody>
      </p:sp>
    </p:spTree>
    <p:extLst>
      <p:ext uri="{BB962C8B-B14F-4D97-AF65-F5344CB8AC3E}">
        <p14:creationId xmlns:p14="http://schemas.microsoft.com/office/powerpoint/2010/main" val="17818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hlinkClick r:id="rId3" action="ppaction://hlinksldjump"/>
            <a:extLst>
              <a:ext uri="{FF2B5EF4-FFF2-40B4-BE49-F238E27FC236}">
                <a16:creationId xmlns:a16="http://schemas.microsoft.com/office/drawing/2014/main" id="{4C6FA5E7-E45A-48F3-9126-3300B889BEAE}"/>
              </a:ext>
            </a:extLst>
          </p:cNvPr>
          <p:cNvSpPr/>
          <p:nvPr/>
        </p:nvSpPr>
        <p:spPr>
          <a:xfrm>
            <a:off x="6896622" y="6361884"/>
            <a:ext cx="1103215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必答题</a:t>
            </a:r>
          </a:p>
        </p:txBody>
      </p:sp>
      <p:sp>
        <p:nvSpPr>
          <p:cNvPr id="3" name="矩形: 圆角 2">
            <a:hlinkClick r:id="rId4" action="ppaction://hlinksldjump"/>
            <a:extLst>
              <a:ext uri="{FF2B5EF4-FFF2-40B4-BE49-F238E27FC236}">
                <a16:creationId xmlns:a16="http://schemas.microsoft.com/office/drawing/2014/main" id="{983E0444-2969-4D2D-8342-BAC792BF53BC}"/>
              </a:ext>
            </a:extLst>
          </p:cNvPr>
          <p:cNvSpPr/>
          <p:nvPr/>
        </p:nvSpPr>
        <p:spPr>
          <a:xfrm>
            <a:off x="9606256" y="6361884"/>
            <a:ext cx="1103215" cy="40856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抢答题</a:t>
            </a:r>
          </a:p>
        </p:txBody>
      </p:sp>
      <p:sp>
        <p:nvSpPr>
          <p:cNvPr id="4" name="矩形: 圆角 3">
            <a:hlinkClick r:id="rId5" action="ppaction://hlinksldjump"/>
            <a:extLst>
              <a:ext uri="{FF2B5EF4-FFF2-40B4-BE49-F238E27FC236}">
                <a16:creationId xmlns:a16="http://schemas.microsoft.com/office/drawing/2014/main" id="{41BE827D-0903-462D-97F6-E338F1CECABB}"/>
              </a:ext>
            </a:extLst>
          </p:cNvPr>
          <p:cNvSpPr/>
          <p:nvPr/>
        </p:nvSpPr>
        <p:spPr>
          <a:xfrm>
            <a:off x="8256303" y="6361884"/>
            <a:ext cx="1103215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选答题</a:t>
            </a:r>
          </a:p>
        </p:txBody>
      </p:sp>
      <p:sp>
        <p:nvSpPr>
          <p:cNvPr id="5" name="矩形: 圆角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0AF7C684-27DD-4664-8D4D-4CAF44FFB253}"/>
              </a:ext>
            </a:extLst>
          </p:cNvPr>
          <p:cNvSpPr/>
          <p:nvPr/>
        </p:nvSpPr>
        <p:spPr>
          <a:xfrm>
            <a:off x="10968587" y="6361884"/>
            <a:ext cx="1103215" cy="408567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主菜单</a:t>
            </a:r>
          </a:p>
        </p:txBody>
      </p:sp>
      <p:sp>
        <p:nvSpPr>
          <p:cNvPr id="7" name="矩形: 圆角 6">
            <a:hlinkClick r:id="rId5" action="ppaction://hlinksldjump"/>
            <a:extLst>
              <a:ext uri="{FF2B5EF4-FFF2-40B4-BE49-F238E27FC236}">
                <a16:creationId xmlns:a16="http://schemas.microsoft.com/office/drawing/2014/main" id="{AD4C8429-CEFD-4E82-A97C-E35505A370E2}"/>
              </a:ext>
            </a:extLst>
          </p:cNvPr>
          <p:cNvSpPr/>
          <p:nvPr/>
        </p:nvSpPr>
        <p:spPr>
          <a:xfrm>
            <a:off x="5334648" y="6361884"/>
            <a:ext cx="1324964" cy="408568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上一环节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593AA8A-F047-4826-9005-3AD4D2CE0796}"/>
              </a:ext>
            </a:extLst>
          </p:cNvPr>
          <p:cNvSpPr/>
          <p:nvPr/>
        </p:nvSpPr>
        <p:spPr>
          <a:xfrm>
            <a:off x="144900" y="116728"/>
            <a:ext cx="8357074" cy="2541631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A7D6E7B3-D742-4807-9C1A-5082C1A86CB5}"/>
              </a:ext>
            </a:extLst>
          </p:cNvPr>
          <p:cNvSpPr/>
          <p:nvPr/>
        </p:nvSpPr>
        <p:spPr>
          <a:xfrm>
            <a:off x="10306105" y="841437"/>
            <a:ext cx="1324964" cy="1361873"/>
          </a:xfrm>
          <a:prstGeom prst="flowChartConnector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17A5BF-9B69-4D47-AAC5-ECE1027CF934}"/>
              </a:ext>
            </a:extLst>
          </p:cNvPr>
          <p:cNvSpPr txBox="1"/>
          <p:nvPr/>
        </p:nvSpPr>
        <p:spPr>
          <a:xfrm>
            <a:off x="9582847" y="28481"/>
            <a:ext cx="2771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抢答准备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3ECBCAE-D689-4D14-8677-8542B8A5CEF9}"/>
              </a:ext>
            </a:extLst>
          </p:cNvPr>
          <p:cNvSpPr/>
          <p:nvPr/>
        </p:nvSpPr>
        <p:spPr>
          <a:xfrm>
            <a:off x="10434325" y="4540313"/>
            <a:ext cx="1280086" cy="583659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显示答案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C5D44CB-FA50-4189-8A3B-BC7398CB8CC1}"/>
              </a:ext>
            </a:extLst>
          </p:cNvPr>
          <p:cNvSpPr/>
          <p:nvPr/>
        </p:nvSpPr>
        <p:spPr>
          <a:xfrm>
            <a:off x="10306105" y="2868071"/>
            <a:ext cx="1536527" cy="141452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b="1" dirty="0"/>
          </a:p>
        </p:txBody>
      </p:sp>
      <p:sp>
        <p:nvSpPr>
          <p:cNvPr id="14" name="矩形: 圆角 13">
            <a:hlinkClick r:id="rId4" action="ppaction://hlinksldjump"/>
            <a:extLst>
              <a:ext uri="{FF2B5EF4-FFF2-40B4-BE49-F238E27FC236}">
                <a16:creationId xmlns:a16="http://schemas.microsoft.com/office/drawing/2014/main" id="{6CDB3C09-A1DC-4CCA-89A4-E48C044B254F}"/>
              </a:ext>
            </a:extLst>
          </p:cNvPr>
          <p:cNvSpPr/>
          <p:nvPr/>
        </p:nvSpPr>
        <p:spPr>
          <a:xfrm>
            <a:off x="10434325" y="5476857"/>
            <a:ext cx="1280086" cy="583659"/>
          </a:xfrm>
          <a:prstGeom prst="round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下一题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56C0D6-B924-4405-AD89-8A052167C992}"/>
              </a:ext>
            </a:extLst>
          </p:cNvPr>
          <p:cNvSpPr txBox="1"/>
          <p:nvPr/>
        </p:nvSpPr>
        <p:spPr>
          <a:xfrm>
            <a:off x="424206" y="273377"/>
            <a:ext cx="793736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我国少数民族分布最多的省份是</a:t>
            </a:r>
          </a:p>
          <a:p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ED0C70A-8A27-44FB-AE82-E70BE98FA48C}"/>
              </a:ext>
            </a:extLst>
          </p:cNvPr>
          <p:cNvSpPr/>
          <p:nvPr/>
        </p:nvSpPr>
        <p:spPr>
          <a:xfrm>
            <a:off x="87551" y="2947478"/>
            <a:ext cx="4920874" cy="318485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云南</a:t>
            </a:r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B 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四川</a:t>
            </a:r>
            <a:endParaRPr lang="en-US" altLang="zh-CN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新疆</a:t>
            </a:r>
            <a:r>
              <a:rPr lang="en-US" altLang="zh-CN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D </a:t>
            </a:r>
            <a:r>
              <a:rPr lang="zh-CN" alt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贵州</a:t>
            </a:r>
            <a:endParaRPr lang="en-US" altLang="zh-CN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218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141</Words>
  <Application>Microsoft Office PowerPoint</Application>
  <PresentationFormat>宽屏</PresentationFormat>
  <Paragraphs>76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林家俊</dc:creator>
  <cp:lastModifiedBy>林家俊</cp:lastModifiedBy>
  <cp:revision>34</cp:revision>
  <dcterms:created xsi:type="dcterms:W3CDTF">2017-11-11T14:22:40Z</dcterms:created>
  <dcterms:modified xsi:type="dcterms:W3CDTF">2017-11-12T07:40:48Z</dcterms:modified>
</cp:coreProperties>
</file>